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550"/>
        <p:guide pos="285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6148082c_0_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6148082c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56148082c_0_3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56148082c_0_3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6148082c_0_3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56148082c_0_3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6148082c_0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6148082c_0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56148082c_0_3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56148082c_0_3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56148082c_0_3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56148082c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49687b775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49687b775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6dabbfbdd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6dabbfbdd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49687b775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49687b775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49687b775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49687b775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6148082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56148082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9687b775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9687b775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49687b775_0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49687b775_0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49687b775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49687b775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9687b775_0_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9687b775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9687b775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9687b775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9687b775_0_1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9687b775_0_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49687b775_0_1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49687b775_0_1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49687b775_0_1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49687b775_0_1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49687b775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49687b775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9687b775_1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49687b775_1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56148082c_0_3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56148082c_0_3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9687b775_1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9687b775_1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9687b775_1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9687b775_1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49687b775_1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49687b775_1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49687b775_1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49687b775_1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49687b775_1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49687b775_1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49687b775_1_7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49687b775_1_7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49687b775_1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49687b775_1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49687b775_1_1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49687b775_1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797d98e89_1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797d98e89_1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797d98e89_1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797d98e89_1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56148082c_0_3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56148082c_0_3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797d98e89_1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797d98e89_1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797d98e89_1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797d98e89_1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797d98e89_1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797d98e89_1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797d98e89_1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797d98e89_1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797d98e89_1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797d98e89_1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79fdb358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d79fdb358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49687b775_1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49687b775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49687b775_1_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d49687b775_1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9687b775_1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49687b775_1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ca48c48ab_0_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ca48c48a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6148082c_0_3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6148082c_0_3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ca48c48ab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ca48c48ab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ca48c48ab_0_3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ca48c48ab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ca48c48ab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ca48c48ab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ca48c48ab_0_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ca48c48ab_0_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ca48c48ab_0_1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ca48c48ab_0_1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ca48c48ab_0_1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ca48c48ab_0_1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ca48c48ab_0_2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ca48c48ab_0_2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ca48c48ab_0_2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ca48c48ab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ca48c48ab_0_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dca48c48ab_0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dca48c48ab_0_2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dca48c48ab_0_2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56148082c_0_3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56148082c_0_3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ca48c48ab_0_2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ca48c48ab_0_2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ca48c48ab_0_2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ca48c48ab_0_2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ca48c48ab_0_26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ca48c48ab_0_2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ca48c48ab_0_2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ca48c48ab_0_2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56148082c_0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56148082c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56148082c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56148082c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56148082c_0_1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56148082c_0_1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</a:fld>
            <a:endParaRPr lang="zh-TW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hyperlink" Target="https://github.com/mozilla/geckodriver/releases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18.png"/><Relationship Id="rId2" Type="http://schemas.openxmlformats.org/officeDocument/2006/relationships/hyperlink" Target="https://chromedriver.chromium.org/downloads" TargetMode="Externa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253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700" b="1"/>
              <a:t>Python 爬蟲教學</a:t>
            </a:r>
            <a:endParaRPr sz="5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/>
              <a:t>selenium自動化框架</a:t>
            </a:r>
            <a:endParaRPr sz="2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/>
              <a:t>Beautiful Soup爬蟲HTML解釋框架</a:t>
            </a:r>
            <a:endParaRPr sz="2300" b="1"/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2917" y="215582"/>
            <a:ext cx="1649818" cy="8207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0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Selenium爬蟲框架介紹</a:t>
            </a:r>
            <a:endParaRPr sz="1600" b="1"/>
          </a:p>
        </p:txBody>
      </p:sp>
      <p:sp>
        <p:nvSpPr>
          <p:cNvPr id="120" name="Google Shape;120;p22"/>
          <p:cNvSpPr txBox="1"/>
          <p:nvPr/>
        </p:nvSpPr>
        <p:spPr>
          <a:xfrm>
            <a:off x="207825" y="768600"/>
            <a:ext cx="85206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selenium支援多種程式語言，包含Java、JavaScript、Python等，本系列只專注於python上。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首先，安裝selenium，如下: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接著，必須根據您想啟用的瀏覽器、作業系統，下載各自對應的WebDriver，為了避免版本不符的問題，建議下載最新的版本，同時也將瀏覽器更新到最新的版本。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載點: firefox:</a:t>
            </a:r>
            <a:r>
              <a:rPr lang="zh-TW" sz="19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1"/>
              </a:rPr>
              <a:t> https://github.com/mozilla/geckodriver/releases </a:t>
            </a: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;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chrome: </a:t>
            </a:r>
            <a:r>
              <a:rPr lang="zh-TW" sz="19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https://chromedriver.chromium.org/downloads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下載之後，你必須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(1) 將WebDriver放到你的環境目錄底下，或是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(2) 運行時指定driver的路徑。</a:t>
            </a:r>
            <a:br>
              <a:rPr lang="zh-TW" sz="1900">
                <a:latin typeface="Calibri"/>
                <a:ea typeface="Calibri"/>
                <a:cs typeface="Calibri"/>
                <a:sym typeface="Calibri"/>
              </a:rPr>
            </a:b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由於執行selenium時，會開啟這個執行檔，因此必須設定好路徑。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71925" y="3795366"/>
            <a:ext cx="1246950" cy="111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15377" y="1732202"/>
            <a:ext cx="4792650" cy="5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ctrTitle"/>
          </p:nvPr>
        </p:nvSpPr>
        <p:spPr>
          <a:xfrm>
            <a:off x="138550" y="1205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簡單的用法(試一試)ex1.py</a:t>
            </a:r>
            <a:endParaRPr sz="1600" b="1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428150"/>
            <a:ext cx="8839204" cy="237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ctrTitle"/>
          </p:nvPr>
        </p:nvSpPr>
        <p:spPr>
          <a:xfrm>
            <a:off x="138550" y="1205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簡單的用法(試一試)ex1.py</a:t>
            </a:r>
            <a:endParaRPr sz="4030" b="1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5437" y="1038000"/>
            <a:ext cx="8413124" cy="384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ctrTitle"/>
          </p:nvPr>
        </p:nvSpPr>
        <p:spPr>
          <a:xfrm>
            <a:off x="155850" y="163775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簡單的用法(試一試)ex1.py</a:t>
            </a:r>
            <a:endParaRPr sz="4030" b="1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275" y="1503700"/>
            <a:ext cx="3455299" cy="20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3974525" y="2502613"/>
            <a:ext cx="459000" cy="54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473250" y="1077822"/>
            <a:ext cx="4161011" cy="5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29200" y="2502630"/>
            <a:ext cx="3583048" cy="227089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6139300" y="1861700"/>
            <a:ext cx="649500" cy="42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ctrTitle"/>
          </p:nvPr>
        </p:nvSpPr>
        <p:spPr>
          <a:xfrm>
            <a:off x="138550" y="1205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注意常見Error</a:t>
            </a:r>
            <a:endParaRPr sz="1600" b="1"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5575" y="1096875"/>
            <a:ext cx="8402801" cy="4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266675" y="1634500"/>
            <a:ext cx="85206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Calibri"/>
                <a:ea typeface="Calibri"/>
                <a:cs typeface="Calibri"/>
                <a:sym typeface="Calibri"/>
              </a:rPr>
              <a:t>意思是你下載的chrome版本跟你所用的不一樣，可以先去下載一個和你版本相同的version的chromedriver : </a:t>
            </a:r>
            <a:r>
              <a:rPr lang="zh-TW" sz="1900" u="sng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https://chromedriver.chromium.org/downloads</a:t>
            </a:r>
            <a:r>
              <a:rPr lang="zh-TW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1584600" y="1272875"/>
            <a:ext cx="1169100" cy="398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51700" y="2345500"/>
            <a:ext cx="4150557" cy="2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ctrTitle"/>
          </p:nvPr>
        </p:nvSpPr>
        <p:spPr>
          <a:xfrm>
            <a:off x="138550" y="1205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159" name="Google Shape;159;p27"/>
          <p:cNvSpPr txBox="1"/>
          <p:nvPr/>
        </p:nvSpPr>
        <p:spPr>
          <a:xfrm>
            <a:off x="346350" y="824050"/>
            <a:ext cx="831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首先要把selenium的library 加入到你的python 程式，之後再加入web keys 這個library的意思是模塊提供了所有的webdriver實現。當前支持的WebDriver實現是該鍵在鍵盤像RETURN，F1，ALT等類提供鍵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415650" y="301235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接下來，創建Chrome WebDriver的實例。要注意的是your path 是你chrome driver的link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1138" y="1840900"/>
            <a:ext cx="7303124" cy="11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62075" y="3804875"/>
            <a:ext cx="64198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168" name="Google Shape;168;p28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160050" y="706275"/>
            <a:ext cx="86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可以先在browser中按F12學習一下search 功能和指向selenium功能，先體驗一下。幫助之後更好了解下面的功能。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63975" y="1389950"/>
            <a:ext cx="6763448" cy="361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/>
          <p:nvPr/>
        </p:nvSpPr>
        <p:spPr>
          <a:xfrm>
            <a:off x="4572000" y="1445175"/>
            <a:ext cx="296400" cy="32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8"/>
          <p:cNvSpPr/>
          <p:nvPr/>
        </p:nvSpPr>
        <p:spPr>
          <a:xfrm rot="-1447914">
            <a:off x="3944032" y="1636874"/>
            <a:ext cx="515118" cy="461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p28"/>
          <p:cNvSpPr/>
          <p:nvPr/>
        </p:nvSpPr>
        <p:spPr>
          <a:xfrm>
            <a:off x="4572000" y="4575000"/>
            <a:ext cx="2674200" cy="32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8"/>
          <p:cNvSpPr/>
          <p:nvPr/>
        </p:nvSpPr>
        <p:spPr>
          <a:xfrm rot="2069171">
            <a:off x="3944103" y="4075252"/>
            <a:ext cx="515006" cy="4619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28"/>
          <p:cNvSpPr/>
          <p:nvPr/>
        </p:nvSpPr>
        <p:spPr>
          <a:xfrm>
            <a:off x="4668000" y="2011388"/>
            <a:ext cx="2578200" cy="2322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28"/>
          <p:cNvSpPr txBox="1"/>
          <p:nvPr/>
        </p:nvSpPr>
        <p:spPr>
          <a:xfrm>
            <a:off x="1977550" y="1722125"/>
            <a:ext cx="243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highlight>
                  <a:schemeClr val="lt1"/>
                </a:highlight>
              </a:rPr>
              <a:t>指向element功能</a:t>
            </a:r>
            <a:endParaRPr sz="18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2024150" y="3835975"/>
            <a:ext cx="223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highlight>
                  <a:schemeClr val="lt1"/>
                </a:highlight>
              </a:rPr>
              <a:t>search尋找功能</a:t>
            </a:r>
            <a:endParaRPr sz="18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505300" y="3028800"/>
            <a:ext cx="90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highlight>
                  <a:schemeClr val="lt1"/>
                </a:highlight>
              </a:rPr>
              <a:t>代碼塊</a:t>
            </a:r>
            <a:endParaRPr sz="18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ctrTitle"/>
          </p:nvPr>
        </p:nvSpPr>
        <p:spPr>
          <a:xfrm>
            <a:off x="138550" y="1205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184" name="Google Shape;184;p29"/>
          <p:cNvSpPr txBox="1"/>
          <p:nvPr/>
        </p:nvSpPr>
        <p:spPr>
          <a:xfrm>
            <a:off x="346350" y="824050"/>
            <a:ext cx="831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WebDriver將等待頁面完全加載（即，onload 事件已觸發），然後再將控制權返回給測試或腳本。 請注意，如果您的頁面在加載時使用了很多AJAX，則WebDriver可能不知道它何時完全加載。以下這句意思是用你的chrome driver 獲取www.google.com的連結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04875" y="2078900"/>
            <a:ext cx="7334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47775" y="3928500"/>
            <a:ext cx="6648450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415650" y="301235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如果需要確保此類頁面已完全加載，則可以使用waits。此示例意思是等待js loading大約最多10秒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193" name="Google Shape;193;p30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assert “Python” 的意思檢查是否去到了python的頁面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346350" y="227570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上面句子的意思在這裏的意思是等同於在網頁中用search"python” 是否在title的意思。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9763" y="1167275"/>
            <a:ext cx="7685875" cy="10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72901" y="2943850"/>
            <a:ext cx="5398000" cy="20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/>
          <p:nvPr/>
        </p:nvSpPr>
        <p:spPr>
          <a:xfrm>
            <a:off x="2039050" y="3014600"/>
            <a:ext cx="945300" cy="36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203" name="Google Shape;203;p31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346350" y="79800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find_element_by_* 這個用法將會很常用，在這裏的意思是用name = ‘q’的值做尋找或定位。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15725"/>
            <a:ext cx="8839203" cy="696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218725" y="2350225"/>
            <a:ext cx="86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如果會js的同學可以理解以下找element的句子，但可知python find element by name 找到的將會是這個網頁的search box的的值 ＝&gt; elem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600" y="3234475"/>
            <a:ext cx="8839204" cy="1337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43275" y="105825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爬蟲原理和網頁介紹</a:t>
            </a:r>
            <a:endParaRPr sz="1600" b="1"/>
          </a:p>
        </p:txBody>
      </p:sp>
      <p:sp>
        <p:nvSpPr>
          <p:cNvPr id="60" name="Google Shape;60;p14"/>
          <p:cNvSpPr txBox="1"/>
          <p:nvPr/>
        </p:nvSpPr>
        <p:spPr>
          <a:xfrm>
            <a:off x="259800" y="1212275"/>
            <a:ext cx="46398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A：網站LOGO，放置網站的標誌及主導覽列。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B：動畫形象區，放置網站的Flash形象展示動畫。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C：最新作品區，放置近期最新的作品。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D：資訊公告區，發佈最新公告的資訊。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E：最新消息區，發佈有關於網頁設計等相關資訊，以增加閱讀性。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F：版權資訊區，放置有關於網站的文字連結與版權宣告等資訊。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3997" y="1212279"/>
            <a:ext cx="3501575" cy="35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17" y="215582"/>
            <a:ext cx="1649818" cy="8207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213" name="Google Shape;213;p32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346350" y="798000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如果你不理解以上js方法你可用指向工具找到name=q的語句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9938" y="1259701"/>
            <a:ext cx="7763927" cy="3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 rot="-3841169">
            <a:off x="2688137" y="1462902"/>
            <a:ext cx="775911" cy="68413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32"/>
          <p:cNvSpPr/>
          <p:nvPr/>
        </p:nvSpPr>
        <p:spPr>
          <a:xfrm rot="4792052">
            <a:off x="5556984" y="3379185"/>
            <a:ext cx="775901" cy="684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223" name="Google Shape;223;p33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224" name="Google Shape;224;p33"/>
          <p:cNvSpPr txBox="1"/>
          <p:nvPr/>
        </p:nvSpPr>
        <p:spPr>
          <a:xfrm>
            <a:off x="346350" y="798000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之後為了安全起見，可以先把search box中的值先clear了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398100"/>
            <a:ext cx="8839198" cy="78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9850" y="3297670"/>
            <a:ext cx="75057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346350" y="246045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之後把key = pycon的值傳入input box 中為了可以在python 官網中找pycon這個keyword.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233" name="Google Shape;233;p34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46350" y="798000"/>
            <a:ext cx="8312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接下來，我們要發送密鑰，這類似於使用鍵盤輸入密鑰。可以使用從selenium.webdriver.common.keys導入的Keys類 發送特殊密鑰。為了安全起見，我們將首先清除輸入字段中所有預填充的文本（例如“搜索”），以免影響我們的搜索結果：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243400"/>
            <a:ext cx="8839200" cy="236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基礎教學</a:t>
            </a:r>
            <a:endParaRPr sz="1600" b="1"/>
          </a:p>
        </p:txBody>
      </p:sp>
      <p:sp>
        <p:nvSpPr>
          <p:cNvPr id="241" name="Google Shape;241;p35"/>
          <p:cNvSpPr txBox="1"/>
          <p:nvPr/>
        </p:nvSpPr>
        <p:spPr>
          <a:xfrm>
            <a:off x="346338" y="654725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346350" y="755675"/>
            <a:ext cx="8312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提交頁面後，如果有的話，您應該得到結果。為了確保找到一些結果，請聲明assert 意思是不會在網頁中找到no results found 這句，即一定有結果。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最後，把瀏覽器窗口關閉。您也可以調用quit方法而不是close。該退出將退出整個瀏覽器而關閉將關閉一個標籤，但如果只有一個選項卡是開放的，默認情況下，大多數瀏覽器將完全退出：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571750"/>
            <a:ext cx="8839200" cy="228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selenium基礎練習ex2.py</a:t>
            </a:r>
            <a:endParaRPr sz="4030" b="1"/>
          </a:p>
        </p:txBody>
      </p:sp>
      <p:sp>
        <p:nvSpPr>
          <p:cNvPr id="249" name="Google Shape;249;p36"/>
          <p:cNvSpPr txBox="1"/>
          <p:nvPr/>
        </p:nvSpPr>
        <p:spPr>
          <a:xfrm>
            <a:off x="52950" y="2060975"/>
            <a:ext cx="90381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>
                <a:solidFill>
                  <a:schemeClr val="dk1"/>
                </a:solidFill>
              </a:rPr>
              <a:t>你可以到任意有search功能的網站嘗試用之後所學到的方法試一試，例如google, youtube… 等等網站。現用youtube.com做例子</a:t>
            </a:r>
            <a:endParaRPr sz="2300" b="1">
              <a:solidFill>
                <a:schemeClr val="dk1"/>
              </a:solidFill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selenium基礎練習ex2.py</a:t>
            </a:r>
            <a:endParaRPr sz="4030" b="1"/>
          </a:p>
        </p:txBody>
      </p:sp>
      <p:sp>
        <p:nvSpPr>
          <p:cNvPr id="255" name="Google Shape;255;p37"/>
          <p:cNvSpPr txBox="1"/>
          <p:nvPr/>
        </p:nvSpPr>
        <p:spPr>
          <a:xfrm>
            <a:off x="191125" y="720400"/>
            <a:ext cx="8312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第一步：用指針功能找到search box的input 代碼塊，再尋找特別的字，例如name , class , id 等...  圖中例如用id = search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3575" y="1367550"/>
            <a:ext cx="8352159" cy="334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/>
          <p:nvPr/>
        </p:nvSpPr>
        <p:spPr>
          <a:xfrm rot="-6860801">
            <a:off x="2222540" y="1862773"/>
            <a:ext cx="599626" cy="50778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8" name="Google Shape;258;p37"/>
          <p:cNvSpPr/>
          <p:nvPr/>
        </p:nvSpPr>
        <p:spPr>
          <a:xfrm rot="-156544">
            <a:off x="4951648" y="3927159"/>
            <a:ext cx="599722" cy="50782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9" name="Google Shape;259;p37"/>
          <p:cNvSpPr/>
          <p:nvPr/>
        </p:nvSpPr>
        <p:spPr>
          <a:xfrm>
            <a:off x="5665600" y="3873525"/>
            <a:ext cx="2998500" cy="68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selenium基礎練習ex2.py</a:t>
            </a:r>
            <a:endParaRPr sz="4030" b="1"/>
          </a:p>
        </p:txBody>
      </p:sp>
      <p:sp>
        <p:nvSpPr>
          <p:cNvPr id="265" name="Google Shape;265;p38"/>
          <p:cNvSpPr txBox="1"/>
          <p:nvPr/>
        </p:nvSpPr>
        <p:spPr>
          <a:xfrm>
            <a:off x="191125" y="720400"/>
            <a:ext cx="8312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第二步：圖中例如用id = search 還原動作成代碼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和先前一樣，先把driver的path設定，再輸入youtube的連結，之後再驗證是否到了youtube的link.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1850" y="2096500"/>
            <a:ext cx="8839202" cy="162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selenium基礎練習ex2.py</a:t>
            </a:r>
            <a:endParaRPr sz="4030" b="1"/>
          </a:p>
        </p:txBody>
      </p:sp>
      <p:sp>
        <p:nvSpPr>
          <p:cNvPr id="272" name="Google Shape;272;p39"/>
          <p:cNvSpPr txBox="1"/>
          <p:nvPr/>
        </p:nvSpPr>
        <p:spPr>
          <a:xfrm>
            <a:off x="64125" y="656900"/>
            <a:ext cx="870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之後用find_element_by_id的方法找search的值，再用相同做法設定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但這有一點分別，就是加入了sleep這的意思是等侯，因為browser運行youtube的時侯會不是即時發生的，所以要加入一點時間delay,後面會再教其它time wait 方法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800175"/>
            <a:ext cx="8839200" cy="284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selenium基礎練習ex2.py</a:t>
            </a:r>
            <a:endParaRPr sz="4030" b="1"/>
          </a:p>
        </p:txBody>
      </p:sp>
      <p:sp>
        <p:nvSpPr>
          <p:cNvPr id="279" name="Google Shape;279;p40"/>
          <p:cNvSpPr txBox="1"/>
          <p:nvPr/>
        </p:nvSpPr>
        <p:spPr>
          <a:xfrm>
            <a:off x="191125" y="720400"/>
            <a:ext cx="83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第三步：運行並測試程式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80" name="Google Shape;280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2000" y="1586166"/>
            <a:ext cx="4242601" cy="311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79400" y="1737726"/>
            <a:ext cx="3283650" cy="28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/>
          <p:nvPr/>
        </p:nvSpPr>
        <p:spPr>
          <a:xfrm>
            <a:off x="3795875" y="2772825"/>
            <a:ext cx="543300" cy="64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定位element方法</a:t>
            </a:r>
            <a:endParaRPr sz="4030" b="1"/>
          </a:p>
        </p:txBody>
      </p:sp>
      <p:sp>
        <p:nvSpPr>
          <p:cNvPr id="288" name="Google Shape;288;p41"/>
          <p:cNvSpPr txBox="1"/>
          <p:nvPr/>
        </p:nvSpPr>
        <p:spPr>
          <a:xfrm>
            <a:off x="99400" y="663950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你在先前練習中有用find_element_by_*，但並不是所有的原素都可以用此取代,以下為可用的定位方法。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880525"/>
            <a:ext cx="4031551" cy="24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36351" y="1832150"/>
            <a:ext cx="4655250" cy="260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0" y="2424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爬蟲原理和網頁介紹</a:t>
            </a:r>
            <a:endParaRPr sz="1600" b="1"/>
          </a:p>
        </p:txBody>
      </p:sp>
      <p:sp>
        <p:nvSpPr>
          <p:cNvPr id="67" name="Google Shape;67;p15"/>
          <p:cNvSpPr txBox="1"/>
          <p:nvPr/>
        </p:nvSpPr>
        <p:spPr>
          <a:xfrm>
            <a:off x="363675" y="1612438"/>
            <a:ext cx="41217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/>
              <a:t>HTML基礎版面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/>
              <a:t>由於 DOM 是由節點組成的，故一個 DOM 的物件 ( ex. html 檔) 可能可以看成以下架構，即所有的 Node 組成了一個檔案數，HTML 裡面的每個元素、屬性、內容等都代表著其中一個節點，並不斷延伸：</a:t>
            </a:r>
            <a:endParaRPr sz="1900"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1999" y="1638850"/>
            <a:ext cx="4354324" cy="24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17" y="215582"/>
            <a:ext cx="1649818" cy="82074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/>
        </p:nvSpPr>
        <p:spPr>
          <a:xfrm>
            <a:off x="99400" y="663950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你可以先隨便找一個網頁看看再用以下方法看看是否所有element中都必定具備以下tag中的其中一個 : name , class , id , tag … 你會發現有很多沒上一版的原素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96" name="Google Shape;296;p42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 定位element方法</a:t>
            </a:r>
            <a:endParaRPr sz="4030" b="1"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01500" y="1402850"/>
            <a:ext cx="6316412" cy="34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/>
        </p:nvSpPr>
        <p:spPr>
          <a:xfrm>
            <a:off x="445100" y="720375"/>
            <a:ext cx="85206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兩種函數：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TW" sz="1800" b="1">
                <a:solidFill>
                  <a:schemeClr val="dk1"/>
                </a:solidFill>
              </a:rPr>
              <a:t>find_element：抓取符合條件的第一個項目，可搭配By方法。「單一個數」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zh-TW" sz="1800" b="1">
                <a:solidFill>
                  <a:schemeClr val="dk1"/>
                </a:solidFill>
              </a:rPr>
              <a:t>find_elements：抓取所有符合條件的項目，並回傳成list。「多個數」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八種方法：(WebDriver提供的內建選擇器類型)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ID = id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CLASS_NAME = class_name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NAME = name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LINK_TEXT = link_text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PARTIAL_LINK_TEXT = partial_link_text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TAG_NAME = tag_name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XPATH = xpath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CSS_SELECTOR = css_selector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303" name="Google Shape;303;p43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Selenium函式的使用規則</a:t>
            </a:r>
            <a:endParaRPr sz="4030" b="1"/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/>
        </p:nvSpPr>
        <p:spPr>
          <a:xfrm>
            <a:off x="204600" y="720375"/>
            <a:ext cx="876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舉例來說，要抓取id為example的網頁元素，可以有以下四種方法，如程式碼所示：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09" name="Google Shape;309;p44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Selenium函式的使用規則</a:t>
            </a:r>
            <a:endParaRPr sz="4030" b="1"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99325" y="1182075"/>
            <a:ext cx="5145151" cy="17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55500" y="2784850"/>
            <a:ext cx="905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舉例來說，要抓取class為example的網頁元素，可以有以下四種方法，如程式碼所示：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312" name="Google Shape;312;p4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99325" y="3246556"/>
            <a:ext cx="5145150" cy="151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/>
        </p:nvSpPr>
        <p:spPr>
          <a:xfrm>
            <a:off x="204600" y="720375"/>
            <a:ext cx="87612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以下將對 WebDriver提供的八種內建選擇器分別進行說明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假如要抓取圖中的網頁元素，id為「gsr」，如圖所示。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我們可以使用ID的方法來找到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id=”gsr”的網頁元素，如程式碼所示: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18" name="Google Shape;318;p45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 panose="020B0604020202090204"/>
              <a:buNone/>
            </a:pPr>
            <a:r>
              <a:rPr lang="zh-TW" sz="4030" b="1"/>
              <a:t>ID選擇器類型</a:t>
            </a:r>
            <a:endParaRPr sz="4030" b="1"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42888" y="1459275"/>
            <a:ext cx="4508115" cy="337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40250" y="2885725"/>
            <a:ext cx="4045400" cy="9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/>
        </p:nvSpPr>
        <p:spPr>
          <a:xfrm>
            <a:off x="191400" y="1026575"/>
            <a:ext cx="8761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2200" b="1">
                <a:solidFill>
                  <a:schemeClr val="dk1"/>
                </a:solidFill>
              </a:rPr>
              <a:t>執行完後會出現以下結果。find_element(By)方法會回傳另一個Selenium基本類型，即WebElement。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2200" b="1">
                <a:solidFill>
                  <a:schemeClr val="dk1"/>
                </a:solidFill>
              </a:rPr>
              <a:t>若使用find_elements(抓取所有符合條件者)則會回傳成list。</a:t>
            </a:r>
            <a:endParaRPr sz="2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</a:endParaRPr>
          </a:p>
        </p:txBody>
      </p:sp>
      <p:sp>
        <p:nvSpPr>
          <p:cNvPr id="326" name="Google Shape;326;p46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Selenium函式的使用規則</a:t>
            </a:r>
            <a:endParaRPr sz="4030" b="1"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5600" y="2190538"/>
            <a:ext cx="8839200" cy="98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204600" y="720375"/>
            <a:ext cx="87612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我們可以發現圖四這一個網頁元素，同時擁有class及id屬性，上一部分我們使用了id來抓取，這次我們可以嘗試使用class屬性及classname選擇器來抓取同樣的網頁元素。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這裡特別注意一下：字串內有空格的話要改為「.」：「hp vasq」改為「hp.vasq」，如程式碼所示。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333" name="Google Shape;333;p47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Class選擇器類型</a:t>
            </a:r>
            <a:endParaRPr sz="4030" b="1"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81400" y="1491825"/>
            <a:ext cx="4981202" cy="12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64438" y="3552775"/>
            <a:ext cx="5014920" cy="1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/>
        </p:nvSpPr>
        <p:spPr>
          <a:xfrm>
            <a:off x="204600" y="720375"/>
            <a:ext cx="87612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剛剛的網頁元素下方(子元素)可以看到有一個擁有name屬性的元素，如圖五所示，我們馬上來抓取看看吧！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Name的方法不太常用，不一定每個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標籤都會有name屬性，但使用方法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也是大同小異，如程式碼所示。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341" name="Google Shape;341;p48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Name選擇器類型</a:t>
            </a:r>
            <a:endParaRPr sz="4030" b="1"/>
          </a:p>
        </p:txBody>
      </p:sp>
      <p:pic>
        <p:nvPicPr>
          <p:cNvPr id="342" name="Google Shape;342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27338" y="1834175"/>
            <a:ext cx="4602981" cy="28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1975" y="3182050"/>
            <a:ext cx="3598375" cy="91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/>
        </p:nvSpPr>
        <p:spPr>
          <a:xfrm>
            <a:off x="145500" y="1129600"/>
            <a:ext cx="8853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 b="1">
                <a:solidFill>
                  <a:schemeClr val="dk1"/>
                </a:solidFill>
              </a:rPr>
              <a:t>到youtube的search box 中輸入music 再按其中一個影片，之後再選一個其它影片。</a:t>
            </a:r>
            <a:endParaRPr sz="3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b="1">
              <a:solidFill>
                <a:schemeClr val="dk1"/>
              </a:solidFill>
            </a:endParaRPr>
          </a:p>
        </p:txBody>
      </p:sp>
      <p:sp>
        <p:nvSpPr>
          <p:cNvPr id="349" name="Google Shape;349;p49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3515" y="2404200"/>
            <a:ext cx="4356777" cy="24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/>
        </p:nvSpPr>
        <p:spPr>
          <a:xfrm>
            <a:off x="145500" y="968050"/>
            <a:ext cx="885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首先用回上一個練習的code,在search box 中value更改為music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56" name="Google Shape;356;p50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3025" y="1587200"/>
            <a:ext cx="8777953" cy="334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/>
        </p:nvSpPr>
        <p:spPr>
          <a:xfrm>
            <a:off x="145500" y="699925"/>
            <a:ext cx="885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之後在結果中尋找一條影片，按下去。可以使用id = video-title 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63" name="Google Shape;363;p51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5300" y="1223125"/>
            <a:ext cx="7307448" cy="38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/>
          <p:nvPr/>
        </p:nvSpPr>
        <p:spPr>
          <a:xfrm>
            <a:off x="6124225" y="2109600"/>
            <a:ext cx="797400" cy="24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6" name="Google Shape;366;p51"/>
          <p:cNvSpPr/>
          <p:nvPr/>
        </p:nvSpPr>
        <p:spPr>
          <a:xfrm>
            <a:off x="5020750" y="1316550"/>
            <a:ext cx="214500" cy="24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0" y="2424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爬蟲原理和網頁介紹</a:t>
            </a:r>
            <a:endParaRPr sz="1600" b="1"/>
          </a:p>
        </p:txBody>
      </p:sp>
      <p:sp>
        <p:nvSpPr>
          <p:cNvPr id="74" name="Google Shape;74;p16"/>
          <p:cNvSpPr txBox="1"/>
          <p:nvPr/>
        </p:nvSpPr>
        <p:spPr>
          <a:xfrm>
            <a:off x="311700" y="1040450"/>
            <a:ext cx="46674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/>
              <a:t>DOM架構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透過 DOM 的操作，可以重構整個 HTML 檔案，可任意添加、移除、改變其項目，上方那張橘色的圖即為 DOM 之完整架構圖，最上方是 Core ( DOM Level 1) ，再下來是 XML 、 HTML (DOM Level 2)，甚至以下有許多的 Event (DOM Level 3)，最下方是使用者端的 Event ，主要分為以下三種：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(1) KeyboardEvents ：鍵盤事件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(2) TextEvent ：文字事件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(3) MouseEvents：滑鼠事件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69475" y="1638850"/>
            <a:ext cx="3756850" cy="21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917" y="215582"/>
            <a:ext cx="1649818" cy="82074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/>
        </p:nvSpPr>
        <p:spPr>
          <a:xfrm>
            <a:off x="145500" y="699925"/>
            <a:ext cx="885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可以在console 中用js語句試驗，js語句和python selenium 語句很相似。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js語句: 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document.getElementsByClassName(‘video-title’)</a:t>
            </a:r>
            <a:endParaRPr sz="1800"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selenium語句: 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driver.find_elements_by_class_name("video-title")</a:t>
            </a:r>
            <a:endParaRPr sz="1800" b="1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372" name="Google Shape;372;p52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79525" y="1715725"/>
            <a:ext cx="7184950" cy="3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/>
        </p:nvSpPr>
        <p:spPr>
          <a:xfrm>
            <a:off x="145500" y="699925"/>
            <a:ext cx="885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可以在console 中用js語句試驗，js語句和python selenium 語句很相似。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js語句: 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document.getElementById(‘video-title’)</a:t>
            </a:r>
            <a:endParaRPr sz="1800"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selenium語句: 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driver.find_element_by_id("video-title")</a:t>
            </a:r>
            <a:endParaRPr sz="1800" b="1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379" name="Google Shape;379;p53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80" name="Google Shape;380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9325" y="2046100"/>
            <a:ext cx="8685326" cy="23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/>
        </p:nvSpPr>
        <p:spPr>
          <a:xfrm>
            <a:off x="145500" y="699925"/>
            <a:ext cx="885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在js console試驗加入click()就可以按進影片。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js語句: 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document.getElementById(‘video-title’).click()</a:t>
            </a:r>
            <a:endParaRPr sz="1800" b="1"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  <p:sp>
        <p:nvSpPr>
          <p:cNvPr id="386" name="Google Shape;386;p54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87" name="Google Shape;387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9300" y="1797575"/>
            <a:ext cx="7925468" cy="3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/>
          <p:nvPr/>
        </p:nvSpPr>
        <p:spPr>
          <a:xfrm>
            <a:off x="5545675" y="2751650"/>
            <a:ext cx="2490600" cy="479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/>
        </p:nvSpPr>
        <p:spPr>
          <a:xfrm>
            <a:off x="145500" y="1003300"/>
            <a:ext cx="8853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當然在selenium中可以使用剛學到第一個用id的方法find_elements_by_id去點按，video,當然用了elements代表結果將會是眾數，你要再點回第一個。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94" name="Google Shape;394;p55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395" name="Google Shape;395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233725"/>
            <a:ext cx="8839201" cy="11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62513" y="3600377"/>
            <a:ext cx="6218775" cy="12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/>
        </p:nvSpPr>
        <p:spPr>
          <a:xfrm>
            <a:off x="145500" y="1003300"/>
            <a:ext cx="88530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當然如果你直接用.click() 功能你會發現出現問題，因為在selenium的角度來說你直接指向，link層的時候，用戶理論上是不能直接按下去的，所以我們應該根據網站結構進行使用的程式語句，為了簡單點了解，我們先用js的click語法</a:t>
            </a:r>
            <a:r>
              <a:rPr lang="zh-TW" sz="1800" b="1">
                <a:solidFill>
                  <a:schemeClr val="dk1"/>
                </a:solidFill>
                <a:highlight>
                  <a:schemeClr val="accent6"/>
                </a:highlight>
              </a:rPr>
              <a:t>document.getElementById(‘video-title’).click() </a:t>
            </a:r>
            <a:r>
              <a:rPr lang="zh-TW" sz="1800" b="1">
                <a:solidFill>
                  <a:schemeClr val="dk1"/>
                </a:solidFill>
              </a:rPr>
              <a:t> 再用selenium中的execute_script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02" name="Google Shape;402;p56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403" name="Google Shape;403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76400" y="2819500"/>
            <a:ext cx="41910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6"/>
          <p:cNvSpPr/>
          <p:nvPr/>
        </p:nvSpPr>
        <p:spPr>
          <a:xfrm>
            <a:off x="5983100" y="3406100"/>
            <a:ext cx="578700" cy="656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05" name="Google Shape;405;p5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4101725"/>
            <a:ext cx="8839203" cy="723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472126" y="4424075"/>
            <a:ext cx="526374" cy="53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/>
        </p:nvSpPr>
        <p:spPr>
          <a:xfrm>
            <a:off x="145500" y="1003300"/>
            <a:ext cx="885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之後可以用querySelectorAll的js功能去點按一條片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412" name="Google Shape;412;p57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Selenium函式的使用練習:ex3.py</a:t>
            </a:r>
            <a:endParaRPr sz="4030" b="1"/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891475"/>
            <a:ext cx="8839199" cy="133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/>
        </p:nvSpPr>
        <p:spPr>
          <a:xfrm>
            <a:off x="204600" y="720375"/>
            <a:ext cx="87612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要使用LINK_TEXT方法，要知道href(帶有連結的屬性)對應的文字內容才行。例如：想獲取左上角「關於Google」的連結，如圖六所示，可以使用以下方法。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點擊網頁檢視器，將鼠標移至目標區域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或按鈕並點擊，就會自動顯示該段的網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頁原始碼了！如先前動畫二所示。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而我們可以看到這個網頁元素(HTML標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籤為「a」)，內含href、ping屬性，且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包含一段黑色的顯示文字。這段文字(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圖七紅框標示處)即是我們需要的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LINK_TEXT內容！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419" name="Google Shape;419;p58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Selenium函式的使用規則</a:t>
            </a:r>
            <a:endParaRPr sz="4030" b="1"/>
          </a:p>
        </p:txBody>
      </p:sp>
      <p:pic>
        <p:nvPicPr>
          <p:cNvPr id="420" name="Google Shape;420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13800" y="1544875"/>
            <a:ext cx="4521843" cy="28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"/>
          <p:cNvSpPr txBox="1"/>
          <p:nvPr/>
        </p:nvSpPr>
        <p:spPr>
          <a:xfrm>
            <a:off x="204600" y="720375"/>
            <a:ext cx="8761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我們需要的關鍵字即是「關於Google」的文字內容，而抓取WebElement的方法如同程式碼所示：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現在試一試吧：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26" name="Google Shape;426;p59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 panose="020B0604020202090204"/>
              <a:buNone/>
            </a:pPr>
            <a:r>
              <a:rPr lang="zh-TW" sz="4030" b="1"/>
              <a:t>LINK_TEXT方法:ex4.py</a:t>
            </a:r>
            <a:endParaRPr sz="4030" b="1"/>
          </a:p>
        </p:txBody>
      </p:sp>
      <p:pic>
        <p:nvPicPr>
          <p:cNvPr id="427" name="Google Shape;427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44024" y="1411100"/>
            <a:ext cx="3705099" cy="31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1075" y="2480050"/>
            <a:ext cx="5397501" cy="69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1075" y="3410325"/>
            <a:ext cx="5397499" cy="6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/>
        </p:nvSpPr>
        <p:spPr>
          <a:xfrm>
            <a:off x="204600" y="720375"/>
            <a:ext cx="876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類似於LINK_TEXT方法，但只需要部份文字即可，如程式碼所示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35" name="Google Shape;435;p60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 panose="020B0604020202090204"/>
              <a:buNone/>
            </a:pPr>
            <a:r>
              <a:rPr lang="zh-TW" sz="4030" b="1"/>
              <a:t> PARTIAL_LINK_TEXT方法：ex5.py</a:t>
            </a:r>
            <a:endParaRPr sz="4030" b="1"/>
          </a:p>
        </p:txBody>
      </p:sp>
      <p:pic>
        <p:nvPicPr>
          <p:cNvPr id="436" name="Google Shape;436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22600" y="1261825"/>
            <a:ext cx="3797901" cy="32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0"/>
          <p:cNvSpPr/>
          <p:nvPr/>
        </p:nvSpPr>
        <p:spPr>
          <a:xfrm>
            <a:off x="5733350" y="4263900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p60"/>
          <p:cNvSpPr/>
          <p:nvPr/>
        </p:nvSpPr>
        <p:spPr>
          <a:xfrm>
            <a:off x="7402700" y="4298250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72325" y="2427125"/>
            <a:ext cx="5124274" cy="8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/>
        </p:nvSpPr>
        <p:spPr>
          <a:xfrm>
            <a:off x="191400" y="712600"/>
            <a:ext cx="87612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而如圖所示，我們也可以看到這兩個網頁元素確實都含有「服務」的文字內容。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假設我們想要抓取「服務條款」的網頁元素(位於第二項)，使用PARTIAL_LINK_TEXT的選擇器，並使用「服務」作為關鍵字，就會抓到上一項「服務的運作」的內容！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TW" sz="1800" b="1">
                <a:solidFill>
                  <a:schemeClr val="dk1"/>
                </a:solidFill>
              </a:rPr>
              <a:t>這時我們可以改用find_elements的函數來抓取所有符合條件的網頁元素，而find_elements的函數會將所有符合條件的網頁元素回傳成List，這時我們只要選擇第二個項目(Index為1)選取即可！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445" name="Google Shape;445;p61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 PARTIAL_LINK_TEXT方法：ex5.py</a:t>
            </a:r>
            <a:endParaRPr sz="4030" b="1"/>
          </a:p>
        </p:txBody>
      </p:sp>
      <p:pic>
        <p:nvPicPr>
          <p:cNvPr id="446" name="Google Shape;446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39050" y="1144675"/>
            <a:ext cx="4190999" cy="20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/>
          <p:nvPr/>
        </p:nvSpPr>
        <p:spPr>
          <a:xfrm>
            <a:off x="3048000" y="1326450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8" name="Google Shape;448;p61"/>
          <p:cNvSpPr/>
          <p:nvPr/>
        </p:nvSpPr>
        <p:spPr>
          <a:xfrm>
            <a:off x="3793075" y="2706525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0" y="2424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爬蟲原理和網頁介紹</a:t>
            </a:r>
            <a:endParaRPr sz="1600" b="1"/>
          </a:p>
        </p:txBody>
      </p:sp>
      <p:sp>
        <p:nvSpPr>
          <p:cNvPr id="81" name="Google Shape;81;p17"/>
          <p:cNvSpPr txBox="1"/>
          <p:nvPr/>
        </p:nvSpPr>
        <p:spPr>
          <a:xfrm>
            <a:off x="311700" y="1040450"/>
            <a:ext cx="46674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/>
              <a:t>DOM選擇器</a:t>
            </a:r>
            <a:endParaRPr sz="1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其中element 是元素物件。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selectors 是以逗號分隔，包含一個或多個CSS 選擇器的字串。</a:t>
            </a:r>
            <a:endParaRPr sz="1800"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69475" y="1638850"/>
            <a:ext cx="3756850" cy="21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1703" y="1638852"/>
            <a:ext cx="4801524" cy="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7900" y="3518450"/>
            <a:ext cx="4727902" cy="1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917" y="215582"/>
            <a:ext cx="1649818" cy="8207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2"/>
          <p:cNvSpPr txBox="1"/>
          <p:nvPr/>
        </p:nvSpPr>
        <p:spPr>
          <a:xfrm>
            <a:off x="92625" y="748600"/>
            <a:ext cx="9002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實作一下：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用find_elements的函數來抓取所有符合條件的網頁元素，再選第二個項目（index=1）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就會抓到第二項「服務條款」的內容！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454" name="Google Shape;454;p62"/>
          <p:cNvSpPr txBox="1"/>
          <p:nvPr>
            <p:ph type="ctrTitle"/>
          </p:nvPr>
        </p:nvSpPr>
        <p:spPr>
          <a:xfrm>
            <a:off x="11588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 PARTIAL_LINK_TEXT方法：ex5.py</a:t>
            </a:r>
            <a:endParaRPr sz="4030" b="1"/>
          </a:p>
        </p:txBody>
      </p:sp>
      <p:pic>
        <p:nvPicPr>
          <p:cNvPr id="455" name="Google Shape;455;p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954600"/>
            <a:ext cx="8839200" cy="111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/>
          <p:nvPr/>
        </p:nvSpPr>
        <p:spPr>
          <a:xfrm>
            <a:off x="70950" y="720400"/>
            <a:ext cx="90021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這裡的tag即是HTML網頁標籤，是網頁檢視器裡紫色的字元部分，將網頁結構劃歸為各個階層，如圖十所示的head、body、style、div等。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而我們可以使用HTML標籤名稱(即TAG)，來抓取網頁元素，如程式碼所示。但是使用TAG選擇器特別要注意的是，HTML標籤時常重複，因此TAG選擇器通常適用於抓取大框架的網頁元素再做細部搜尋。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461" name="Google Shape;461;p63"/>
          <p:cNvSpPr txBox="1"/>
          <p:nvPr>
            <p:ph type="ctrTitle"/>
          </p:nvPr>
        </p:nvSpPr>
        <p:spPr>
          <a:xfrm>
            <a:off x="92613" y="846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TAG_NAME方法：ex6.py</a:t>
            </a:r>
            <a:endParaRPr sz="4030" b="1"/>
          </a:p>
        </p:txBody>
      </p:sp>
      <p:pic>
        <p:nvPicPr>
          <p:cNvPr id="462" name="Google Shape;462;p6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48274" y="1613398"/>
            <a:ext cx="4076399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16388" y="4097275"/>
            <a:ext cx="7311226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type="ctrTitle"/>
          </p:nvPr>
        </p:nvSpPr>
        <p:spPr>
          <a:xfrm>
            <a:off x="92613" y="846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CLASS_NAME深入技術教學：ex7.py</a:t>
            </a:r>
            <a:endParaRPr sz="4030" b="1"/>
          </a:p>
        </p:txBody>
      </p:sp>
      <p:pic>
        <p:nvPicPr>
          <p:cNvPr id="469" name="Google Shape;469;p6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37500" y="3210250"/>
            <a:ext cx="3058376" cy="18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 txBox="1"/>
          <p:nvPr/>
        </p:nvSpPr>
        <p:spPr>
          <a:xfrm>
            <a:off x="204600" y="720375"/>
            <a:ext cx="8761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使用於Class方法，有時的class name 很難去知道或分析網頁中的class name 是怎樣，現有個方法在develop tool 中右點你要選的element再選copy selector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71" name="Google Shape;471;p6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1175" y="1594847"/>
            <a:ext cx="3029650" cy="14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4"/>
          <p:cNvSpPr/>
          <p:nvPr/>
        </p:nvSpPr>
        <p:spPr>
          <a:xfrm>
            <a:off x="1270000" y="1933250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64"/>
          <p:cNvSpPr/>
          <p:nvPr/>
        </p:nvSpPr>
        <p:spPr>
          <a:xfrm>
            <a:off x="3596215" y="2885725"/>
            <a:ext cx="550200" cy="56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4" name="Google Shape;474;p64"/>
          <p:cNvSpPr/>
          <p:nvPr/>
        </p:nvSpPr>
        <p:spPr>
          <a:xfrm>
            <a:off x="126044" y="3905950"/>
            <a:ext cx="360900" cy="40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46425" y="1564576"/>
            <a:ext cx="4890199" cy="324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ctrTitle"/>
          </p:nvPr>
        </p:nvSpPr>
        <p:spPr>
          <a:xfrm>
            <a:off x="92613" y="8465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CLASS_NAME深入技術教學：ex7.py</a:t>
            </a:r>
            <a:endParaRPr sz="4030" b="1"/>
          </a:p>
        </p:txBody>
      </p:sp>
      <p:sp>
        <p:nvSpPr>
          <p:cNvPr id="481" name="Google Shape;481;p65"/>
          <p:cNvSpPr txBox="1"/>
          <p:nvPr/>
        </p:nvSpPr>
        <p:spPr>
          <a:xfrm>
            <a:off x="204600" y="854425"/>
            <a:ext cx="876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最後把你的selector 的值copy到你的css selector code中就可以了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54000"/>
            <a:ext cx="8839204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3378469"/>
            <a:ext cx="8839204" cy="27190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5"/>
          <p:cNvSpPr txBox="1"/>
          <p:nvPr/>
        </p:nvSpPr>
        <p:spPr>
          <a:xfrm>
            <a:off x="204600" y="2803313"/>
            <a:ext cx="876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result: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85" name="Google Shape;485;p65"/>
          <p:cNvSpPr txBox="1"/>
          <p:nvPr/>
        </p:nvSpPr>
        <p:spPr>
          <a:xfrm>
            <a:off x="191400" y="3763813"/>
            <a:ext cx="876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然後你就可以控制這些的element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6"/>
          <p:cNvSpPr txBox="1"/>
          <p:nvPr>
            <p:ph type="ctrTitle"/>
          </p:nvPr>
        </p:nvSpPr>
        <p:spPr>
          <a:xfrm>
            <a:off x="311708" y="13253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700" b="1"/>
              <a:t>Selenium實作項目</a:t>
            </a:r>
            <a:endParaRPr sz="5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7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自動random選擇MUSIC：ex8.py</a:t>
            </a:r>
            <a:endParaRPr sz="4030" b="1"/>
          </a:p>
        </p:txBody>
      </p:sp>
      <p:sp>
        <p:nvSpPr>
          <p:cNvPr id="496" name="Google Shape;496;p67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92625" y="840350"/>
            <a:ext cx="900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你的要求是打開程式後會自動選擇GEM最新的推薦歌曲，之後再把最新果的歌曲列表輸出出來。例子如下：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498" name="Google Shape;498;p67"/>
          <p:cNvSpPr/>
          <p:nvPr/>
        </p:nvSpPr>
        <p:spPr>
          <a:xfrm>
            <a:off x="4753315" y="2885725"/>
            <a:ext cx="550200" cy="56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99" name="Google Shape;499;p6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2224" y="2032824"/>
            <a:ext cx="4152074" cy="25956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7"/>
          <p:cNvSpPr txBox="1"/>
          <p:nvPr/>
        </p:nvSpPr>
        <p:spPr>
          <a:xfrm>
            <a:off x="463875" y="1579238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選擇GEM的channel                                              按影片列表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55915" y="2193337"/>
            <a:ext cx="3535687" cy="224806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/>
          <p:nvPr/>
        </p:nvSpPr>
        <p:spPr>
          <a:xfrm>
            <a:off x="6347175" y="3193075"/>
            <a:ext cx="550200" cy="275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自動random選擇MUSIC：ex8.py</a:t>
            </a:r>
            <a:endParaRPr sz="4030" b="1"/>
          </a:p>
        </p:txBody>
      </p:sp>
      <p:sp>
        <p:nvSpPr>
          <p:cNvPr id="508" name="Google Shape;508;p68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09" name="Google Shape;509;p68"/>
          <p:cNvSpPr txBox="1"/>
          <p:nvPr/>
        </p:nvSpPr>
        <p:spPr>
          <a:xfrm>
            <a:off x="92625" y="840350"/>
            <a:ext cx="900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你的要求是打開程式後會自動選擇GEM最新的推薦歌曲，之後再把最新果的歌曲列表輸出出來。例子如下：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4633365" y="2885738"/>
            <a:ext cx="550200" cy="564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511" name="Google Shape;511;p6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09925" y="1579250"/>
            <a:ext cx="4216351" cy="302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90665" y="1747725"/>
            <a:ext cx="3535686" cy="28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自動random選擇MUSIC：ex8.py</a:t>
            </a:r>
            <a:endParaRPr sz="4030" b="1"/>
          </a:p>
        </p:txBody>
      </p:sp>
      <p:sp>
        <p:nvSpPr>
          <p:cNvPr id="518" name="Google Shape;518;p69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19" name="Google Shape;519;p69"/>
          <p:cNvSpPr txBox="1"/>
          <p:nvPr/>
        </p:nvSpPr>
        <p:spPr>
          <a:xfrm>
            <a:off x="288750" y="875625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選擇最新的影片：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20" name="Google Shape;520;p6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2938" y="1424025"/>
            <a:ext cx="4958126" cy="355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9"/>
          <p:cNvSpPr/>
          <p:nvPr/>
        </p:nvSpPr>
        <p:spPr>
          <a:xfrm>
            <a:off x="2000950" y="1908975"/>
            <a:ext cx="1131600" cy="997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自動random選擇MUSIC：ex8.py</a:t>
            </a:r>
            <a:endParaRPr sz="4030" b="1"/>
          </a:p>
        </p:txBody>
      </p:sp>
      <p:sp>
        <p:nvSpPr>
          <p:cNvPr id="527" name="Google Shape;527;p70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28" name="Google Shape;528;p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58225" y="1122825"/>
            <a:ext cx="8561019" cy="36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1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自動random選擇MUSIC：ex8.py</a:t>
            </a:r>
            <a:endParaRPr sz="4030" b="1"/>
          </a:p>
        </p:txBody>
      </p:sp>
      <p:sp>
        <p:nvSpPr>
          <p:cNvPr id="534" name="Google Shape;534;p71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35" name="Google Shape;535;p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30583" y="914450"/>
            <a:ext cx="6879368" cy="40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43275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Python 爬蟲框架介紹</a:t>
            </a:r>
            <a:endParaRPr sz="1600" b="1"/>
          </a:p>
        </p:txBody>
      </p:sp>
      <p:sp>
        <p:nvSpPr>
          <p:cNvPr id="90" name="Google Shape;90;p18"/>
          <p:cNvSpPr txBox="1"/>
          <p:nvPr/>
        </p:nvSpPr>
        <p:spPr>
          <a:xfrm>
            <a:off x="268425" y="744700"/>
            <a:ext cx="5827500" cy="4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 sz="1800" b="1"/>
              <a:t>Scrapy</a:t>
            </a:r>
            <a:r>
              <a:rPr lang="zh-TW" sz="1800" b="1">
                <a:solidFill>
                  <a:schemeClr val="dk1"/>
                </a:solidFill>
              </a:rPr>
              <a:t>(常用)</a:t>
            </a:r>
            <a:endParaRPr sz="1800" b="1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Scrapy是一個為了爬取網站數據，提取結構性數據而編寫的應用框架。 可以應用在包括數據挖掘，信息處理或存儲歷史數據等一系列的程序中。用這個框架可以輕鬆爬下來如亞馬遜商品信息之類的數據。</a:t>
            </a:r>
            <a:endParaRPr lang="zh-TW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PySpider(常用)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Scrapy是一個為了爬取網站數據，提取結構性數據而編寫的應用框架。 可以應用在包括數據挖掘，信息處理或存儲歷史數據等一系列的程序中。。用這個框架可以輕鬆爬下來如亞馬遜商品信息之類的數據。</a:t>
            </a:r>
            <a:endParaRPr lang="zh-TW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TW" sz="1800" b="1">
                <a:solidFill>
                  <a:schemeClr val="dk1"/>
                </a:solidFill>
              </a:rPr>
              <a:t>Portia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Portia是一個開源可視化爬蟲工具，可讓您在不需要任何編程知識的情況下爬取網站！簡單地註釋您感興趣的頁面，Portia將創建一個蜘蛛來從類似的頁面提取數據。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4. Newspaper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Newspaper可以用來提取新聞、文章和內容分析。使用多線程，支持10多種語言等。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47550" y="1082388"/>
            <a:ext cx="1978701" cy="7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25900" y="2139250"/>
            <a:ext cx="2337974" cy="7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30350" y="3246090"/>
            <a:ext cx="1013100" cy="6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2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爬蟲餐廳列表：ex9.py</a:t>
            </a:r>
            <a:endParaRPr sz="4030" b="1"/>
          </a:p>
        </p:txBody>
      </p:sp>
      <p:sp>
        <p:nvSpPr>
          <p:cNvPr id="541" name="Google Shape;541;p72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42" name="Google Shape;542;p7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43400" y="1242750"/>
            <a:ext cx="3975339" cy="36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2"/>
          <p:cNvSpPr txBox="1"/>
          <p:nvPr/>
        </p:nvSpPr>
        <p:spPr>
          <a:xfrm>
            <a:off x="395125" y="1482375"/>
            <a:ext cx="357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正常情況下，完成這個任務你要去到網站上一個個餐廳的copy title 再存到一個地方，但爬蟲可以幫你將幾千個資料存到某個文件。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3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爬蟲餐廳列表：ex9.py</a:t>
            </a:r>
            <a:endParaRPr sz="4030" b="1"/>
          </a:p>
        </p:txBody>
      </p:sp>
      <p:sp>
        <p:nvSpPr>
          <p:cNvPr id="549" name="Google Shape;549;p73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50" name="Google Shape;550;p73"/>
          <p:cNvSpPr txBox="1"/>
          <p:nvPr/>
        </p:nvSpPr>
        <p:spPr>
          <a:xfrm>
            <a:off x="395125" y="1059050"/>
            <a:ext cx="836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首先你要先去到澳門open rice的網頁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51" name="Google Shape;551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673150"/>
            <a:ext cx="8839204" cy="258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爬蟲餐廳列表：ex9.py</a:t>
            </a:r>
            <a:endParaRPr sz="4030" b="1"/>
          </a:p>
        </p:txBody>
      </p:sp>
      <p:sp>
        <p:nvSpPr>
          <p:cNvPr id="557" name="Google Shape;557;p74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58" name="Google Shape;558;p74"/>
          <p:cNvSpPr txBox="1"/>
          <p:nvPr/>
        </p:nvSpPr>
        <p:spPr>
          <a:xfrm>
            <a:off x="391650" y="1052000"/>
            <a:ext cx="836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等了一秒後就把所有class name = title_name 的資料都提取出來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59" name="Google Shape;559;p7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884825"/>
            <a:ext cx="8839201" cy="222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5"/>
          <p:cNvSpPr txBox="1"/>
          <p:nvPr>
            <p:ph type="ctrTitle"/>
          </p:nvPr>
        </p:nvSpPr>
        <p:spPr>
          <a:xfrm>
            <a:off x="168825" y="237050"/>
            <a:ext cx="8226000" cy="6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zh-TW" sz="4030" b="1"/>
              <a:t>爬蟲餐廳列表：ex9.py</a:t>
            </a:r>
            <a:endParaRPr sz="4030" b="1"/>
          </a:p>
        </p:txBody>
      </p:sp>
      <p:sp>
        <p:nvSpPr>
          <p:cNvPr id="565" name="Google Shape;565;p75"/>
          <p:cNvSpPr txBox="1"/>
          <p:nvPr/>
        </p:nvSpPr>
        <p:spPr>
          <a:xfrm>
            <a:off x="92625" y="748600"/>
            <a:ext cx="900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sp>
        <p:nvSpPr>
          <p:cNvPr id="566" name="Google Shape;566;p75"/>
          <p:cNvSpPr txBox="1"/>
          <p:nvPr/>
        </p:nvSpPr>
        <p:spPr>
          <a:xfrm>
            <a:off x="413325" y="914450"/>
            <a:ext cx="836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等了一秒後就把所有class name = title_name 的資料都提取出來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567" name="Google Shape;567;p7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37700" y="1513700"/>
            <a:ext cx="6088243" cy="33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43275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Python 爬蟲框架介紹</a:t>
            </a:r>
            <a:endParaRPr sz="1600" b="1"/>
          </a:p>
        </p:txBody>
      </p:sp>
      <p:sp>
        <p:nvSpPr>
          <p:cNvPr id="99" name="Google Shape;99;p19"/>
          <p:cNvSpPr txBox="1"/>
          <p:nvPr/>
        </p:nvSpPr>
        <p:spPr>
          <a:xfrm>
            <a:off x="363675" y="842250"/>
            <a:ext cx="58275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5. Beautiful Soup(常用)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Beautiful Soup 是一個可以從HTML或XML文件中提取數據的Python庫.它能夠通過你喜歡的轉換器做到慣用的文檔導航,查找,修改文檔的方式.Beautiful Soup會幫你節省數小時甚至數天的工作時間。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6. Grab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Grab是一個用於構建Web刮板的Python框架。借助Grab，您可以構建各種複雜的網頁抓取工具，從簡單的5行腳本到處理數百萬個網頁的複雜異步網站抓取工具。Grab提供一個API用於執行網路請求和處理接收到的內容，例如與HTML文檔的DOM樹進行交互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7. Cola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Cola是一個分布式的爬蟲框架，對於用戶來說，只需編寫幾個特定的函數，而無需關注分布式運行的細節。任務會自動分配到多台機器上，整個過程對用戶是透明的。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552350" y="1075050"/>
            <a:ext cx="1924926" cy="68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43275" y="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Python 爬蟲框架介紹</a:t>
            </a:r>
            <a:endParaRPr sz="1600" b="1"/>
          </a:p>
        </p:txBody>
      </p:sp>
      <p:sp>
        <p:nvSpPr>
          <p:cNvPr id="106" name="Google Shape;106;p20"/>
          <p:cNvSpPr txBox="1"/>
          <p:nvPr/>
        </p:nvSpPr>
        <p:spPr>
          <a:xfrm>
            <a:off x="346350" y="824050"/>
            <a:ext cx="62085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</a:rPr>
              <a:t>8. Selenium(常用)</a:t>
            </a:r>
            <a:endParaRPr sz="18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selenium：這是一個調用瀏覽器的driver，通過這個庫你可以直接調用瀏覽器完成某些操作，比如輸入驗證碼。Selenium是自動化測試工具，它支持各種瀏覽器，包括 Chrome，Safari，Firefox等主流界面式瀏覽器，如果在這些瀏覽器裏面安裝一個 Selenium 的插件，可以方便地實現Web界面的測試. Selenium支持瀏覽器驅動。Selenium支持多種語言開發，比如 Java，C，Ruby等等，PhantomJS 用來渲染解析JS，Selenium 用來驅動以及與Python的對接，Python進行後期的處理。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推薦原因：</a:t>
            </a:r>
            <a:endParaRPr sz="2200"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b="1">
                <a:solidFill>
                  <a:schemeClr val="dk1"/>
                </a:solidFill>
              </a:rPr>
              <a:t>社群大，多語言支持，學完不單只會爬蟲還會自動化測試工具，而且可以用js進行動態操作</a:t>
            </a:r>
            <a:endParaRPr sz="2200" b="1"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031175" y="1348491"/>
            <a:ext cx="1246950" cy="111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ctrTitle"/>
          </p:nvPr>
        </p:nvSpPr>
        <p:spPr>
          <a:xfrm>
            <a:off x="264125" y="355100"/>
            <a:ext cx="8520600" cy="7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4030" b="1"/>
              <a:t>Selenium爬蟲框架介紹</a:t>
            </a:r>
            <a:endParaRPr sz="1600" b="1"/>
          </a:p>
        </p:txBody>
      </p:sp>
      <p:sp>
        <p:nvSpPr>
          <p:cNvPr id="113" name="Google Shape;113;p21"/>
          <p:cNvSpPr txBox="1"/>
          <p:nvPr/>
        </p:nvSpPr>
        <p:spPr>
          <a:xfrm>
            <a:off x="320375" y="1213725"/>
            <a:ext cx="8408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Selenium原為網頁測試工具，但由於可以直接以程式碼操控瀏覽器的特性，使其成為網路爬蟲必備的工具之一。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啟用selenium之後，你指定的瀏覽器就會開啟，並依照你所編寫的指令依序執行，所有網頁的操作，包含: 輸入帳號、密碼、點選按鈕、滾動頁面、變化視窗等，都可以使用程式碼進行。由於是真正的瀏覽器在運作，絕大多數的網站都可以輕鬆的突破，但也因此導致運行速度極慢、占用較高的電腦效能。一般還是會先嘗試使用requests獲取網頁原始碼，但如果實在無法突破對方網站伺服器的阻隔時，就可以改用selenium試試看。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97925" y="3902941"/>
            <a:ext cx="1246950" cy="111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5" y="92075"/>
            <a:ext cx="941705" cy="4686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7890</Words>
  <Application>WPS Writer</Application>
  <PresentationFormat/>
  <Paragraphs>411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Arial</vt:lpstr>
      <vt:lpstr>SimSun</vt:lpstr>
      <vt:lpstr>Wingdings</vt:lpstr>
      <vt:lpstr>Arial</vt:lpstr>
      <vt:lpstr>Calibri</vt:lpstr>
      <vt:lpstr>Helvetica Neue</vt:lpstr>
      <vt:lpstr>SimSun</vt:lpstr>
      <vt:lpstr>宋体-简</vt:lpstr>
      <vt:lpstr>微软雅黑</vt:lpstr>
      <vt:lpstr>汉仪旗黑</vt:lpstr>
      <vt:lpstr>Arial Unicode MS</vt:lpstr>
      <vt:lpstr>Simple Light</vt:lpstr>
      <vt:lpstr>Beautiful Soup爬蟲HTML解釋框架</vt:lpstr>
      <vt:lpstr>爬蟲原理和網頁介紹</vt:lpstr>
      <vt:lpstr>爬蟲原理和網頁介紹</vt:lpstr>
      <vt:lpstr>爬蟲原理和網頁介紹</vt:lpstr>
      <vt:lpstr>爬蟲原理和網頁介紹</vt:lpstr>
      <vt:lpstr>Python 爬蟲框架介紹</vt:lpstr>
      <vt:lpstr>Python 爬蟲框架介紹</vt:lpstr>
      <vt:lpstr>Python 爬蟲框架介紹</vt:lpstr>
      <vt:lpstr>Selenium爬蟲框架介紹</vt:lpstr>
      <vt:lpstr>Selenium爬蟲框架介紹</vt:lpstr>
      <vt:lpstr>簡單的用法(試一試)ex1.py</vt:lpstr>
      <vt:lpstr>簡單的用法(試一試)ex1.py</vt:lpstr>
      <vt:lpstr>簡單的用法(試一試)ex1.py</vt:lpstr>
      <vt:lpstr>注意常見Error</vt:lpstr>
      <vt:lpstr>Selenium 基礎教學</vt:lpstr>
      <vt:lpstr>Selenium 基礎教學</vt:lpstr>
      <vt:lpstr>Selenium 基礎教學</vt:lpstr>
      <vt:lpstr>Selenium 基礎教學</vt:lpstr>
      <vt:lpstr>Selenium 基礎教學</vt:lpstr>
      <vt:lpstr>Selenium 基礎教學</vt:lpstr>
      <vt:lpstr>Selenium 基礎教學</vt:lpstr>
      <vt:lpstr>Selenium 基礎教學</vt:lpstr>
      <vt:lpstr>Selenium 基礎教學</vt:lpstr>
      <vt:lpstr>selenium基礎練習ex2.py</vt:lpstr>
      <vt:lpstr>selenium基礎練習ex2.py</vt:lpstr>
      <vt:lpstr>selenium基礎練習ex2.py</vt:lpstr>
      <vt:lpstr>selenium基礎練習ex2.py</vt:lpstr>
      <vt:lpstr>selenium基礎練習ex2.py</vt:lpstr>
      <vt:lpstr>selenium 定位element方法</vt:lpstr>
      <vt:lpstr>selenium 定位element方法</vt:lpstr>
      <vt:lpstr>Selenium函式的使用規則</vt:lpstr>
      <vt:lpstr>Selenium函式的使用規則</vt:lpstr>
      <vt:lpstr>ID選擇器類型</vt:lpstr>
      <vt:lpstr>Selenium函式的使用規則</vt:lpstr>
      <vt:lpstr>Class選擇器類型</vt:lpstr>
      <vt:lpstr>Name選擇器類型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Selenium函式的使用練習:ex3.py</vt:lpstr>
      <vt:lpstr>Selenium函式的使用規則</vt:lpstr>
      <vt:lpstr>LINK_TEXT方法:ex4.py</vt:lpstr>
      <vt:lpstr> PARTIAL_LINK_TEXT方法：ex5.py</vt:lpstr>
      <vt:lpstr> PARTIAL_LINK_TEXT方法：ex5.py</vt:lpstr>
      <vt:lpstr> PARTIAL_LINK_TEXT方法：ex5.py</vt:lpstr>
      <vt:lpstr>TAG_NAME方法：ex6.py</vt:lpstr>
      <vt:lpstr>CLASS_NAME深入技術教學：ex7.py</vt:lpstr>
      <vt:lpstr>CLASS_NAME深入技術教學：ex7.py</vt:lpstr>
      <vt:lpstr>Selenium實作項目</vt:lpstr>
      <vt:lpstr>自動random選擇MUSIC：ex8.py</vt:lpstr>
      <vt:lpstr>自動random選擇MUSIC：ex8.py</vt:lpstr>
      <vt:lpstr>自動random選擇MUSIC：ex8.py</vt:lpstr>
      <vt:lpstr>自動random選擇MUSIC：ex8.py</vt:lpstr>
      <vt:lpstr>自動random選擇MUSIC：ex8.py</vt:lpstr>
      <vt:lpstr>爬蟲餐廳列表：ex9.py</vt:lpstr>
      <vt:lpstr>爬蟲餐廳列表：ex9.py</vt:lpstr>
      <vt:lpstr>爬蟲餐廳列表：ex9.py</vt:lpstr>
      <vt:lpstr>爬蟲餐廳列表：ex9.py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爬蟲教學selenium自動化框架Beautiful Soup爬蟲HTML解釋框架</dc:title>
  <dc:creator/>
  <cp:lastModifiedBy>raywong</cp:lastModifiedBy>
  <cp:revision>1</cp:revision>
  <dcterms:created xsi:type="dcterms:W3CDTF">2022-04-26T06:11:23Z</dcterms:created>
  <dcterms:modified xsi:type="dcterms:W3CDTF">2022-04-26T06:11:23Z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